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261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694" r:id="rId17"/>
    <p:sldId id="695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697" r:id="rId44"/>
    <p:sldId id="305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12/28/2023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28.12.2023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28.12.2023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28.12.2023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28.12.2023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28.12.2023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58522" y="5233080"/>
            <a:ext cx="37722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4" y="5742950"/>
            <a:ext cx="968136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14252</TotalTime>
  <Words>4095</Words>
  <Application>Microsoft Office PowerPoint</Application>
  <PresentationFormat>Widescreen</PresentationFormat>
  <Paragraphs>651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299</cp:revision>
  <dcterms:created xsi:type="dcterms:W3CDTF">2022-07-11T13:02:20Z</dcterms:created>
  <dcterms:modified xsi:type="dcterms:W3CDTF">2023-12-28T22:33:14Z</dcterms:modified>
</cp:coreProperties>
</file>